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73" r:id="rId9"/>
    <p:sldId id="264" r:id="rId10"/>
    <p:sldId id="278" r:id="rId11"/>
    <p:sldId id="275" r:id="rId12"/>
    <p:sldId id="265" r:id="rId13"/>
    <p:sldId id="266" r:id="rId14"/>
    <p:sldId id="279" r:id="rId15"/>
    <p:sldId id="269" r:id="rId16"/>
    <p:sldId id="270" r:id="rId17"/>
    <p:sldId id="267" r:id="rId18"/>
    <p:sldId id="268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5D644-0C46-4957-BD6B-318062892B53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FB349-69DE-4293-8D78-5BD1AF474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4A59DD3-FB83-4D88-8BF0-0C7791AEDC42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76C82E0-7A2B-4AD5-81F7-FFE272EEAE7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://www.w3school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javatpoin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1"/>
            <a:ext cx="7772400" cy="1600199"/>
          </a:xfrm>
        </p:spPr>
        <p:txBody>
          <a:bodyPr/>
          <a:lstStyle/>
          <a:p>
            <a:pPr algn="ctr"/>
            <a:r>
              <a:rPr lang="en-US" sz="4400" dirty="0"/>
              <a:t>Mini Project Presentation On</a:t>
            </a:r>
            <a:br>
              <a:rPr lang="en-US" sz="4400" dirty="0"/>
            </a:br>
            <a:r>
              <a:rPr lang="en-US" sz="4400" dirty="0"/>
              <a:t>Farmer </a:t>
            </a:r>
            <a:r>
              <a:rPr lang="en-US" sz="4400" dirty="0" err="1"/>
              <a:t>Varmer</a:t>
            </a:r>
            <a:r>
              <a:rPr lang="en-US" sz="4400" dirty="0"/>
              <a:t>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5400" y="4191000"/>
            <a:ext cx="4038600" cy="26670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Presented By:-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Amit  Shakya(161500073)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Amit Ojha (161500074)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Ankit Kumar (161500088)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Anmol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Gupta (161500100)</a:t>
            </a:r>
          </a:p>
          <a:p>
            <a:pPr algn="l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1AFF6-A1EF-452D-BD6A-4C1748039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4191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04800"/>
            <a:ext cx="7543800" cy="60960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Login form:-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3BF6D-30B5-46AB-B5F8-216F033A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8534400" cy="51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0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286687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Contact Us form:-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EDC48-6AE2-4230-B241-F2B2ED45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8839200" cy="51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6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Personal Information</a:t>
            </a:r>
          </a:p>
        </p:txBody>
      </p:sp>
      <p:pic>
        <p:nvPicPr>
          <p:cNvPr id="2050" name="Picture 2" descr="C:\Users\ADMIN\Pictures\Screenshots\Screenshot (8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066800"/>
            <a:ext cx="8839199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3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6858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Manage Address</a:t>
            </a:r>
          </a:p>
        </p:txBody>
      </p:sp>
      <p:pic>
        <p:nvPicPr>
          <p:cNvPr id="3074" name="Picture 2" descr="C:\Users\ADMIN\Pictures\Screenshots\Screenshot (8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89154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39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286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Payment option</a:t>
            </a:r>
          </a:p>
        </p:txBody>
      </p:sp>
      <p:pic>
        <p:nvPicPr>
          <p:cNvPr id="6146" name="Picture 2" descr="C:\Users\ADMIN\Pictures\Screenshots\Screenshot (9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914400"/>
            <a:ext cx="853439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9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4864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Convenience</a:t>
            </a:r>
            <a:r>
              <a:rPr lang="en-US" sz="2400" spc="-5" dirty="0">
                <a:latin typeface="Georgia"/>
                <a:cs typeface="Georgia"/>
              </a:rPr>
              <a:t>: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the biggest benefits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online shopping is that you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buy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almost anything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you could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imagine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without ever leaving your</a:t>
            </a:r>
            <a:r>
              <a:rPr lang="en-US" sz="2400" spc="-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house.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Selection</a:t>
            </a:r>
            <a:r>
              <a:rPr lang="en-US" sz="2400" spc="-5" dirty="0">
                <a:latin typeface="Georgia"/>
                <a:cs typeface="Georgia"/>
              </a:rPr>
              <a:t>: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store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400" spc="1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 able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carr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sz="2400" spc="5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400" spc="1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selection than traditional brick-and-mortar</a:t>
            </a:r>
            <a:r>
              <a:rPr lang="en-US" sz="2400" spc="-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stores.</a:t>
            </a: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r>
              <a:rPr lang="en-US" sz="3200" spc="-5" dirty="0"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lang="en-US" sz="2000" spc="-5" dirty="0">
                <a:latin typeface="Georgia"/>
                <a:cs typeface="Georgia"/>
              </a:rPr>
              <a:t>: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sho</a:t>
            </a:r>
            <a:r>
              <a:rPr lang="en-US" sz="2400" spc="1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400" spc="5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spc="5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ovid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 more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lang="en-US" sz="2400" spc="1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sz="2400" spc="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items</a:t>
            </a:r>
            <a:r>
              <a:rPr lang="en-US" sz="2400" spc="1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sz="2400" spc="1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sale</a:t>
            </a:r>
            <a:r>
              <a:rPr lang="en-US" sz="2400" spc="1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sz="2400" spc="1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sz="2400" spc="1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would</a:t>
            </a:r>
            <a:r>
              <a:rPr lang="en-US" sz="2400" spc="1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en-US" sz="2400" spc="1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2400" spc="1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physical store(unless you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asked a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sales</a:t>
            </a:r>
            <a:r>
              <a:rPr lang="en-US" sz="2400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associate).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v"/>
            </a:pPr>
            <a:endParaRPr lang="en-US" sz="2000" dirty="0">
              <a:latin typeface="Georgia"/>
              <a:cs typeface="Georgia"/>
            </a:endParaRPr>
          </a:p>
          <a:p>
            <a:pPr marL="18288" indent="0">
              <a:buClr>
                <a:schemeClr val="tx1"/>
              </a:buClr>
              <a:buNone/>
            </a:pPr>
            <a:endParaRPr lang="en-US" sz="2000" dirty="0">
              <a:latin typeface="Georgia"/>
              <a:cs typeface="Georgi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28600"/>
            <a:ext cx="8991600" cy="685800"/>
          </a:xfrm>
        </p:spPr>
        <p:txBody>
          <a:bodyPr/>
          <a:lstStyle/>
          <a:p>
            <a:r>
              <a:rPr lang="en-US" sz="4400" spc="-5" dirty="0">
                <a:latin typeface="Times New Roman" pitchFamily="18" charset="0"/>
                <a:cs typeface="Times New Roman" pitchFamily="18" charset="0"/>
              </a:rPr>
              <a:t>  Advantages of Online</a:t>
            </a:r>
            <a:r>
              <a:rPr lang="en-US" sz="44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spc="-5" dirty="0">
                <a:latin typeface="Times New Roman" pitchFamily="18" charset="0"/>
                <a:cs typeface="Times New Roman" pitchFamily="18" charset="0"/>
              </a:rPr>
              <a:t>Shopping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/>
          <a:lstStyle/>
          <a:p>
            <a:pPr marL="469901" marR="5080" indent="-457200">
              <a:lnSpc>
                <a:spcPct val="100200"/>
              </a:lnSpc>
              <a:spcBef>
                <a:spcPts val="90"/>
              </a:spcBef>
              <a:buClr>
                <a:schemeClr val="tx1"/>
              </a:buClr>
              <a:buSzPct val="64000"/>
              <a:buFont typeface="Wingdings" pitchFamily="2" charset="2"/>
              <a:buChar char="v"/>
              <a:tabLst>
                <a:tab pos="33020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Hands-On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Inspection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: One thing that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online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shopping can’t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replace is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the experience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actually seeing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touching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item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considering</a:t>
            </a:r>
            <a:r>
              <a:rPr lang="en-US" sz="2400" spc="-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buying.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69901" marR="5080" indent="-457200">
              <a:lnSpc>
                <a:spcPct val="100200"/>
              </a:lnSpc>
              <a:spcBef>
                <a:spcPts val="90"/>
              </a:spcBef>
              <a:buClr>
                <a:schemeClr val="tx1"/>
              </a:buClr>
              <a:buSzPct val="64000"/>
              <a:buFont typeface="Wingdings" pitchFamily="2" charset="2"/>
              <a:buChar char="v"/>
              <a:tabLst>
                <a:tab pos="330200" algn="l"/>
              </a:tabLst>
            </a:pP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Shipping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: Some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major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online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retailers now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offer free  shipping for their products, but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many require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you to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meet a minimum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order cost to</a:t>
            </a:r>
            <a:r>
              <a:rPr lang="en-US" sz="2400" spc="-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qualify.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828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Disadvantage Of Online Shopping</a:t>
            </a:r>
          </a:p>
        </p:txBody>
      </p:sp>
    </p:spTree>
    <p:extLst>
      <p:ext uri="{BB962C8B-B14F-4D97-AF65-F5344CB8AC3E}">
        <p14:creationId xmlns:p14="http://schemas.microsoft.com/office/powerpoint/2010/main" val="320886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029200"/>
          </a:xfrm>
        </p:spPr>
        <p:txBody>
          <a:bodyPr/>
          <a:lstStyle/>
          <a:p>
            <a:pPr>
              <a:buClr>
                <a:schemeClr val="tx1"/>
              </a:buClr>
              <a:buSzPct val="64000"/>
              <a:buFont typeface="Wingdings" pitchFamily="2" charset="2"/>
              <a:buChar char="v"/>
            </a:pPr>
            <a:r>
              <a:rPr lang="en-US" dirty="0"/>
              <a:t>The project made here is just to insure that the product could be valid in today’s real world.</a:t>
            </a:r>
          </a:p>
          <a:p>
            <a:pPr marL="18288" indent="0">
              <a:buClr>
                <a:schemeClr val="tx1"/>
              </a:buClr>
              <a:buSzPct val="64000"/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28600"/>
            <a:ext cx="8991600" cy="6096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96538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562600"/>
          </a:xfrm>
        </p:spPr>
        <p:txBody>
          <a:bodyPr>
            <a:normAutofit/>
          </a:bodyPr>
          <a:lstStyle/>
          <a:p>
            <a:pPr marL="355600" marR="81915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Online shopping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is the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best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way to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purchase  any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item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but be careful because there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may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be  some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fake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products on </a:t>
            </a:r>
            <a:r>
              <a:rPr lang="en-US" sz="2800" spc="-10" dirty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sites.</a:t>
            </a:r>
          </a:p>
          <a:p>
            <a:pPr marL="355600" marR="471805" indent="-342900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Only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purchase those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items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which can be </a:t>
            </a:r>
            <a:r>
              <a:rPr lang="en-US" sz="2800" spc="-5" dirty="0" err="1">
                <a:latin typeface="Times New Roman" pitchFamily="18" charset="0"/>
                <a:cs typeface="Times New Roman" pitchFamily="18" charset="0"/>
              </a:rPr>
              <a:t>recognised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 easily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item is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fake or not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or  choose according rating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800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buyers.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But not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800" spc="-35" dirty="0">
                <a:latin typeface="Times New Roman" pitchFamily="18" charset="0"/>
                <a:cs typeface="Times New Roman" pitchFamily="18" charset="0"/>
              </a:rPr>
              <a:t>worry,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site you will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get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all items genuine and </a:t>
            </a:r>
            <a:r>
              <a:rPr lang="en-US" sz="2800" spc="-25" dirty="0">
                <a:latin typeface="Times New Roman" pitchFamily="18" charset="0"/>
                <a:cs typeface="Times New Roman" pitchFamily="18" charset="0"/>
              </a:rPr>
              <a:t>trusty,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just check once here before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buy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anywhere.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The Online Shopping Megastore Spend For</a:t>
            </a:r>
            <a:r>
              <a:rPr lang="en-US" sz="28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Quality.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3929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7620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5240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u="sng" dirty="0">
                <a:hlinkClick r:id="rId2"/>
              </a:rPr>
              <a:t>http://www.w3school.com</a:t>
            </a:r>
            <a:endParaRPr lang="en-US" u="sng" dirty="0"/>
          </a:p>
          <a:p>
            <a:pPr lvl="0"/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u="sng" dirty="0">
                <a:hlinkClick r:id="rId3"/>
              </a:rPr>
              <a:t>https://www.youtube.com</a:t>
            </a:r>
            <a:endParaRPr lang="en-US" u="sng" dirty="0"/>
          </a:p>
          <a:p>
            <a:endParaRPr lang="en-US" u="sng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hlinkClick r:id="rId4"/>
              </a:rPr>
              <a:t>https://www.javatpoint.com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4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124200"/>
          </a:xfrm>
        </p:spPr>
        <p:txBody>
          <a:bodyPr>
            <a:normAutofit/>
          </a:bodyPr>
          <a:lstStyle/>
          <a:p>
            <a:pPr algn="ctr">
              <a:buFont typeface="Wingdings" pitchFamily="2" charset="2"/>
              <a:buChar char="v"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The online selling of or enabling</a:t>
            </a:r>
          </a:p>
          <a:p>
            <a:pPr algn="ctr">
              <a:buFontTx/>
              <a:buNone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the sale of products or services to</a:t>
            </a:r>
          </a:p>
          <a:p>
            <a:pPr algn="ctr">
              <a:buFontTx/>
              <a:buNone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consumers.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Online</a:t>
            </a:r>
            <a:r>
              <a:rPr lang="en-US" dirty="0"/>
              <a:t> Shopping ?</a:t>
            </a:r>
          </a:p>
        </p:txBody>
      </p:sp>
    </p:spTree>
    <p:extLst>
      <p:ext uri="{BB962C8B-B14F-4D97-AF65-F5344CB8AC3E}">
        <p14:creationId xmlns:p14="http://schemas.microsoft.com/office/powerpoint/2010/main" val="1434228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1905000"/>
            <a:ext cx="7543800" cy="1676400"/>
          </a:xfrm>
        </p:spPr>
        <p:txBody>
          <a:bodyPr/>
          <a:lstStyle/>
          <a:p>
            <a:pPr algn="ctr"/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1930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itchFamily="2" charset="2"/>
              <a:buChar char="v"/>
            </a:pPr>
            <a:r>
              <a:rPr lang="en-US" sz="2800" spc="-85" dirty="0">
                <a:latin typeface="Times New Roman" pitchFamily="18" charset="0"/>
                <a:cs typeface="Times New Roman" pitchFamily="18" charset="0"/>
              </a:rPr>
              <a:t>Requirement</a:t>
            </a:r>
            <a:endParaRPr lang="en-US" sz="2800" spc="-114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spc="-114" dirty="0">
                <a:latin typeface="Times New Roman" pitchFamily="18" charset="0"/>
                <a:cs typeface="Times New Roman" pitchFamily="18" charset="0"/>
              </a:rPr>
              <a:t>Benefits To Online Shopping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spc="-75" dirty="0">
                <a:latin typeface="Times New Roman" pitchFamily="18" charset="0"/>
                <a:cs typeface="Times New Roman" pitchFamily="18" charset="0"/>
              </a:rPr>
              <a:t>Screen </a:t>
            </a:r>
            <a:r>
              <a:rPr lang="en-US" sz="2800" spc="-55" dirty="0">
                <a:latin typeface="Times New Roman" pitchFamily="18" charset="0"/>
                <a:cs typeface="Times New Roman" pitchFamily="18" charset="0"/>
              </a:rPr>
              <a:t>Shots </a:t>
            </a:r>
            <a:r>
              <a:rPr lang="en-US" sz="2800" spc="-45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2800" spc="2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35" dirty="0">
                <a:latin typeface="Times New Roman" pitchFamily="18" charset="0"/>
                <a:cs typeface="Times New Roman" pitchFamily="18" charset="0"/>
              </a:rPr>
              <a:t>Site</a:t>
            </a:r>
          </a:p>
          <a:p>
            <a:pPr>
              <a:buFont typeface="Wingdings" pitchFamily="2" charset="2"/>
              <a:buChar char="v"/>
            </a:pPr>
            <a:r>
              <a:rPr lang="en-US" sz="2800" spc="-35" dirty="0">
                <a:latin typeface="Times New Roman" pitchFamily="18" charset="0"/>
                <a:cs typeface="Times New Roman" pitchFamily="18" charset="0"/>
              </a:rPr>
              <a:t>Advantage Of Online Shopping</a:t>
            </a:r>
          </a:p>
          <a:p>
            <a:pPr>
              <a:buFont typeface="Wingdings" pitchFamily="2" charset="2"/>
              <a:buChar char="v"/>
            </a:pPr>
            <a:r>
              <a:rPr lang="en-US" sz="2800" spc="-35" dirty="0">
                <a:latin typeface="Times New Roman" pitchFamily="18" charset="0"/>
                <a:cs typeface="Times New Roman" pitchFamily="18" charset="0"/>
              </a:rPr>
              <a:t>Disadvantage Of Online Shopping</a:t>
            </a:r>
          </a:p>
          <a:p>
            <a:pPr>
              <a:buFont typeface="Wingdings" pitchFamily="2" charset="2"/>
              <a:buChar char="v"/>
            </a:pPr>
            <a:r>
              <a:rPr lang="en-US" sz="2800" spc="-45" dirty="0">
                <a:latin typeface="Times New Roman" pitchFamily="18" charset="0"/>
                <a:cs typeface="Times New Roman" pitchFamily="18" charset="0"/>
              </a:rPr>
              <a:t>Future</a:t>
            </a:r>
            <a:r>
              <a:rPr lang="en-US" sz="2800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95" dirty="0">
                <a:latin typeface="Times New Roman" pitchFamily="18" charset="0"/>
                <a:cs typeface="Times New Roman" pitchFamily="18" charset="0"/>
              </a:rPr>
              <a:t>Scope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800" spc="-8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itchFamily="2" charset="2"/>
              <a:buChar char="v"/>
            </a:pPr>
            <a:r>
              <a:rPr lang="en-US" sz="2800" spc="-8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EF4BC-0683-4648-817E-DA6D0C332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520440" cy="23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610600" cy="4297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spc="-35" dirty="0">
                <a:latin typeface="Times New Roman"/>
                <a:cs typeface="Times New Roman"/>
              </a:rPr>
              <a:t>Shopping </a:t>
            </a:r>
            <a:r>
              <a:rPr lang="en-US" sz="2400" spc="-15" dirty="0">
                <a:latin typeface="Times New Roman"/>
                <a:cs typeface="Times New Roman"/>
              </a:rPr>
              <a:t>is </a:t>
            </a:r>
            <a:r>
              <a:rPr lang="en-US" sz="2400" spc="20" dirty="0">
                <a:latin typeface="Times New Roman"/>
                <a:cs typeface="Times New Roman"/>
              </a:rPr>
              <a:t>one </a:t>
            </a:r>
            <a:r>
              <a:rPr lang="en-US" sz="2400" spc="-95" dirty="0">
                <a:latin typeface="Times New Roman"/>
                <a:cs typeface="Times New Roman"/>
              </a:rPr>
              <a:t>of </a:t>
            </a:r>
            <a:r>
              <a:rPr lang="en-US" sz="2400" spc="80" dirty="0">
                <a:latin typeface="Times New Roman"/>
                <a:cs typeface="Times New Roman"/>
              </a:rPr>
              <a:t>the </a:t>
            </a:r>
            <a:r>
              <a:rPr lang="en-US" sz="2400" spc="30" dirty="0">
                <a:latin typeface="Times New Roman"/>
                <a:cs typeface="Times New Roman"/>
              </a:rPr>
              <a:t>essential </a:t>
            </a:r>
            <a:r>
              <a:rPr lang="en-US" sz="2400" spc="70" dirty="0">
                <a:latin typeface="Times New Roman"/>
                <a:cs typeface="Times New Roman"/>
              </a:rPr>
              <a:t>part </a:t>
            </a:r>
            <a:r>
              <a:rPr lang="en-US" sz="2400" spc="-95" dirty="0">
                <a:latin typeface="Times New Roman"/>
                <a:cs typeface="Times New Roman"/>
              </a:rPr>
              <a:t>of </a:t>
            </a:r>
            <a:r>
              <a:rPr lang="en-US" sz="2400" spc="25" dirty="0">
                <a:latin typeface="Times New Roman"/>
                <a:cs typeface="Times New Roman"/>
              </a:rPr>
              <a:t>our </a:t>
            </a:r>
            <a:r>
              <a:rPr lang="en-US" sz="2400" spc="-45" dirty="0">
                <a:latin typeface="Times New Roman"/>
                <a:cs typeface="Times New Roman"/>
              </a:rPr>
              <a:t>daily </a:t>
            </a:r>
            <a:r>
              <a:rPr lang="en-US" sz="2400" spc="-40" dirty="0">
                <a:latin typeface="Times New Roman"/>
                <a:cs typeface="Times New Roman"/>
              </a:rPr>
              <a:t>life. </a:t>
            </a:r>
            <a:r>
              <a:rPr lang="en-US" sz="2400" spc="60" dirty="0">
                <a:latin typeface="Times New Roman"/>
                <a:cs typeface="Times New Roman"/>
              </a:rPr>
              <a:t>We're </a:t>
            </a:r>
            <a:r>
              <a:rPr lang="en-US" sz="2400" spc="-20" dirty="0">
                <a:latin typeface="Times New Roman"/>
                <a:cs typeface="Times New Roman"/>
              </a:rPr>
              <a:t>using </a:t>
            </a:r>
            <a:r>
              <a:rPr lang="en-US" sz="2400" spc="-10" dirty="0">
                <a:latin typeface="Times New Roman"/>
                <a:cs typeface="Times New Roman"/>
              </a:rPr>
              <a:t>different </a:t>
            </a:r>
            <a:r>
              <a:rPr lang="en-US" sz="2400" spc="45" dirty="0">
                <a:latin typeface="Times New Roman"/>
                <a:cs typeface="Times New Roman"/>
              </a:rPr>
              <a:t>types </a:t>
            </a:r>
            <a:r>
              <a:rPr lang="en-US" sz="2400" spc="-95" dirty="0">
                <a:latin typeface="Times New Roman"/>
                <a:cs typeface="Times New Roman"/>
              </a:rPr>
              <a:t>of </a:t>
            </a:r>
            <a:r>
              <a:rPr lang="en-US" sz="2400" spc="15" dirty="0">
                <a:latin typeface="Times New Roman"/>
                <a:cs typeface="Times New Roman"/>
              </a:rPr>
              <a:t>shops </a:t>
            </a:r>
            <a:r>
              <a:rPr lang="en-US" sz="2400" spc="85" dirty="0">
                <a:latin typeface="Times New Roman"/>
                <a:cs typeface="Times New Roman"/>
              </a:rPr>
              <a:t>to </a:t>
            </a:r>
            <a:r>
              <a:rPr lang="en-US" sz="2400" spc="-20" dirty="0">
                <a:latin typeface="Times New Roman"/>
                <a:cs typeface="Times New Roman"/>
              </a:rPr>
              <a:t>buy </a:t>
            </a:r>
            <a:r>
              <a:rPr lang="en-US" sz="2400" spc="-10" dirty="0">
                <a:latin typeface="Times New Roman"/>
                <a:cs typeface="Times New Roman"/>
              </a:rPr>
              <a:t>different  </a:t>
            </a:r>
            <a:r>
              <a:rPr lang="en-US" sz="2400" spc="-35" dirty="0">
                <a:latin typeface="Times New Roman"/>
                <a:cs typeface="Times New Roman"/>
              </a:rPr>
              <a:t>kind </a:t>
            </a:r>
            <a:r>
              <a:rPr lang="en-US" sz="2400" spc="-95" dirty="0">
                <a:latin typeface="Times New Roman"/>
                <a:cs typeface="Times New Roman"/>
              </a:rPr>
              <a:t>of </a:t>
            </a:r>
            <a:r>
              <a:rPr lang="en-US" sz="2400" spc="10" dirty="0">
                <a:latin typeface="Times New Roman"/>
                <a:cs typeface="Times New Roman"/>
              </a:rPr>
              <a:t>things</a:t>
            </a:r>
            <a:r>
              <a:rPr lang="en-US" sz="2400" spc="65" dirty="0">
                <a:latin typeface="Times New Roman"/>
                <a:cs typeface="Times New Roman"/>
              </a:rPr>
              <a:t> </a:t>
            </a:r>
            <a:r>
              <a:rPr lang="en-US" sz="2400" spc="5" dirty="0">
                <a:latin typeface="Times New Roman"/>
                <a:cs typeface="Times New Roman"/>
              </a:rPr>
              <a:t>everyday</a:t>
            </a:r>
            <a:r>
              <a:rPr lang="en-US" spc="5" dirty="0">
                <a:latin typeface="Times New Roman"/>
                <a:cs typeface="Times New Roman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Online shopping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or e-shopping is a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form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electronic commerce which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allows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consumers to directly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buy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goods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services from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seller over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Internet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spc="-5" dirty="0">
                <a:latin typeface="Times New Roman" pitchFamily="18" charset="0"/>
                <a:cs typeface="Times New Roman" pitchFamily="18" charset="0"/>
              </a:rPr>
              <a:t>web browser.</a:t>
            </a:r>
            <a:endParaRPr lang="en-US" spc="5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00600" cy="792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BD140-5097-4C67-B003-CF64283B1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72979"/>
            <a:ext cx="3124200" cy="20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4419600"/>
          </a:xfrm>
        </p:spPr>
        <p:txBody>
          <a:bodyPr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415"/>
              </a:spcBef>
              <a:buClr>
                <a:srgbClr val="FD8537"/>
              </a:buClr>
              <a:buSzPct val="68750"/>
              <a:buNone/>
              <a:tabLst>
                <a:tab pos="287655" algn="l"/>
              </a:tabLst>
            </a:pPr>
            <a:r>
              <a:rPr lang="en-US" sz="3200" spc="-65" dirty="0"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sz="3200" spc="9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18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spcBef>
                <a:spcPts val="41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75" dirty="0">
                <a:latin typeface="Times New Roman"/>
                <a:cs typeface="Times New Roman"/>
              </a:rPr>
              <a:t>Windows </a:t>
            </a:r>
            <a:r>
              <a:rPr lang="en-US" sz="2800" spc="-15" dirty="0">
                <a:latin typeface="Times New Roman"/>
                <a:cs typeface="Times New Roman"/>
              </a:rPr>
              <a:t>OS </a:t>
            </a:r>
            <a:r>
              <a:rPr lang="en-US" sz="2800" spc="60" dirty="0">
                <a:latin typeface="Times New Roman"/>
                <a:cs typeface="Times New Roman"/>
              </a:rPr>
              <a:t>: </a:t>
            </a:r>
            <a:r>
              <a:rPr lang="en-US" sz="2800" spc="-40" dirty="0">
                <a:latin typeface="Times New Roman"/>
                <a:cs typeface="Times New Roman"/>
              </a:rPr>
              <a:t>XP</a:t>
            </a:r>
            <a:r>
              <a:rPr lang="en-US" sz="2800" spc="530" dirty="0">
                <a:latin typeface="Times New Roman"/>
                <a:cs typeface="Times New Roman"/>
              </a:rPr>
              <a:t>/</a:t>
            </a:r>
            <a:r>
              <a:rPr lang="en-US" sz="2800" dirty="0">
                <a:latin typeface="Times New Roman"/>
                <a:cs typeface="Times New Roman"/>
              </a:rPr>
              <a:t>7 </a:t>
            </a:r>
            <a:r>
              <a:rPr lang="en-US" sz="2800" spc="530" dirty="0">
                <a:latin typeface="Times New Roman"/>
                <a:cs typeface="Times New Roman"/>
              </a:rPr>
              <a:t>/</a:t>
            </a:r>
            <a:r>
              <a:rPr lang="en-US" sz="2800" dirty="0">
                <a:latin typeface="Times New Roman"/>
                <a:cs typeface="Times New Roman"/>
              </a:rPr>
              <a:t>8 </a:t>
            </a:r>
            <a:r>
              <a:rPr lang="en-US" sz="2800" spc="530" dirty="0">
                <a:latin typeface="Times New Roman"/>
                <a:cs typeface="Times New Roman"/>
              </a:rPr>
              <a:t>/</a:t>
            </a:r>
            <a:r>
              <a:rPr lang="en-US" sz="2800" spc="40" dirty="0">
                <a:latin typeface="Times New Roman"/>
                <a:cs typeface="Times New Roman"/>
              </a:rPr>
              <a:t>8.1 or </a:t>
            </a:r>
            <a:r>
              <a:rPr lang="en-US" sz="2800" spc="-50" dirty="0">
                <a:latin typeface="Times New Roman"/>
                <a:cs typeface="Times New Roman"/>
              </a:rPr>
              <a:t>Mac</a:t>
            </a:r>
            <a:r>
              <a:rPr lang="en-US" sz="2800" spc="125" dirty="0">
                <a:latin typeface="Times New Roman"/>
                <a:cs typeface="Times New Roman"/>
              </a:rPr>
              <a:t> </a:t>
            </a:r>
            <a:r>
              <a:rPr lang="en-US" sz="2800" spc="-15" dirty="0">
                <a:latin typeface="Times New Roman"/>
                <a:cs typeface="Times New Roman"/>
              </a:rPr>
              <a:t>OS</a:t>
            </a:r>
            <a:endParaRPr lang="en-US" sz="2800" dirty="0">
              <a:latin typeface="Times New Roman"/>
              <a:cs typeface="Times New Roman"/>
            </a:endParaRPr>
          </a:p>
          <a:p>
            <a:pPr marL="355600" indent="-342900">
              <a:spcBef>
                <a:spcPts val="41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50" dirty="0">
                <a:latin typeface="Times New Roman"/>
                <a:cs typeface="Times New Roman"/>
              </a:rPr>
              <a:t>Linux</a:t>
            </a:r>
            <a:endParaRPr lang="en-US" sz="2800" dirty="0">
              <a:latin typeface="Times New Roman"/>
              <a:cs typeface="Times New Roman"/>
            </a:endParaRPr>
          </a:p>
          <a:p>
            <a:pPr marL="355600" indent="-342900">
              <a:spcBef>
                <a:spcPts val="41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20" dirty="0">
                <a:latin typeface="Times New Roman"/>
                <a:cs typeface="Times New Roman"/>
              </a:rPr>
              <a:t>Browser </a:t>
            </a:r>
            <a:r>
              <a:rPr lang="en-US" sz="2800" spc="-40" dirty="0">
                <a:latin typeface="Times New Roman"/>
                <a:cs typeface="Times New Roman"/>
              </a:rPr>
              <a:t>like </a:t>
            </a:r>
            <a:r>
              <a:rPr lang="en-US" sz="2800" spc="-5" dirty="0">
                <a:latin typeface="Times New Roman"/>
                <a:cs typeface="Times New Roman"/>
              </a:rPr>
              <a:t>(Chrome</a:t>
            </a:r>
            <a:r>
              <a:rPr lang="en-US" sz="2800" spc="-30" dirty="0">
                <a:latin typeface="Times New Roman"/>
                <a:cs typeface="Times New Roman"/>
              </a:rPr>
              <a:t>, </a:t>
            </a:r>
            <a:r>
              <a:rPr lang="en-US" sz="2800" spc="-30" dirty="0" err="1">
                <a:latin typeface="Times New Roman"/>
                <a:cs typeface="Times New Roman"/>
              </a:rPr>
              <a:t>Mozila</a:t>
            </a:r>
            <a:r>
              <a:rPr lang="en-US" sz="2800" spc="-20" dirty="0">
                <a:latin typeface="Times New Roman"/>
                <a:cs typeface="Times New Roman"/>
              </a:rPr>
              <a:t>, IE)</a:t>
            </a:r>
          </a:p>
          <a:p>
            <a:pPr marL="355600" indent="-342900">
              <a:spcBef>
                <a:spcPts val="415"/>
              </a:spcBef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20" dirty="0">
                <a:latin typeface="Times New Roman"/>
                <a:cs typeface="Times New Roman"/>
              </a:rPr>
              <a:t>Oracle Database</a:t>
            </a: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marL="12700" indent="0">
              <a:lnSpc>
                <a:spcPct val="100000"/>
              </a:lnSpc>
              <a:buClr>
                <a:srgbClr val="FD8537"/>
              </a:buClr>
              <a:buSzPct val="68750"/>
              <a:buNone/>
              <a:tabLst>
                <a:tab pos="287655" algn="l"/>
              </a:tabLst>
            </a:pPr>
            <a:r>
              <a:rPr lang="en-US" sz="3200" spc="-130" dirty="0">
                <a:latin typeface="Times New Roman" pitchFamily="18" charset="0"/>
                <a:cs typeface="Times New Roman" pitchFamily="18" charset="0"/>
              </a:rPr>
              <a:t>Hardware: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85" dirty="0">
                <a:latin typeface="Times New Roman" pitchFamily="18" charset="0"/>
                <a:cs typeface="Times New Roman" pitchFamily="18" charset="0"/>
              </a:rPr>
              <a:t>Processor:</a:t>
            </a:r>
            <a:r>
              <a:rPr lang="en-US" sz="2800" spc="1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Pentium</a:t>
            </a:r>
            <a:r>
              <a:rPr lang="en-US" sz="2800" spc="1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40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Higher</a:t>
            </a:r>
          </a:p>
          <a:p>
            <a:pPr marL="355600" indent="-342900">
              <a:lnSpc>
                <a:spcPct val="100000"/>
              </a:lnSpc>
              <a:buClr>
                <a:schemeClr val="tx1"/>
              </a:buClr>
              <a:buSzPct val="68750"/>
              <a:buFont typeface="Wingdings" pitchFamily="2" charset="2"/>
              <a:buChar char="v"/>
              <a:tabLst>
                <a:tab pos="287655" algn="l"/>
              </a:tabLst>
            </a:pPr>
            <a:r>
              <a:rPr lang="en-US" sz="2800" spc="-5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spc="-65" dirty="0">
                <a:latin typeface="Times New Roman" pitchFamily="18" charset="0"/>
                <a:cs typeface="Times New Roman" pitchFamily="18" charset="0"/>
              </a:rPr>
              <a:t>1GB </a:t>
            </a:r>
            <a:r>
              <a:rPr lang="en-US" sz="2800" spc="40" dirty="0"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sz="2800" spc="-1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15" dirty="0">
                <a:latin typeface="Times New Roman" pitchFamily="18" charset="0"/>
                <a:cs typeface="Times New Roman" pitchFamily="18" charset="0"/>
              </a:rPr>
              <a:t>Higher</a:t>
            </a:r>
            <a:r>
              <a:rPr lang="en-US" sz="2000" spc="15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71248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8305800" cy="43434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275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Usability </a:t>
            </a:r>
            <a:r>
              <a:rPr lang="en-US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easy</a:t>
            </a:r>
            <a:r>
              <a:rPr lang="en-US" sz="2800" spc="-2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1180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Better deals </a:t>
            </a:r>
            <a:r>
              <a:rPr lang="en-US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savings</a:t>
            </a:r>
            <a:r>
              <a:rPr lang="en-US" sz="2800" spc="-5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rewards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1180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Convenience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1175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Larger stock to choose</a:t>
            </a:r>
            <a:r>
              <a:rPr lang="en-US" sz="2800" spc="1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1175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  <a:r>
              <a:rPr lang="en-US" sz="2800" spc="-3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reviews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00000"/>
              </a:lnSpc>
              <a:spcBef>
                <a:spcPts val="1180"/>
              </a:spcBef>
              <a:buFont typeface="Wingdings" pitchFamily="2" charset="2"/>
              <a:buChar char="v"/>
            </a:pPr>
            <a:r>
              <a:rPr lang="en-US" sz="2800" spc="-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Comparison</a:t>
            </a:r>
            <a:r>
              <a:rPr lang="en-US" sz="2800" spc="-4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828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58200" cy="838200"/>
          </a:xfrm>
        </p:spPr>
        <p:txBody>
          <a:bodyPr/>
          <a:lstStyle/>
          <a:p>
            <a:r>
              <a:rPr lang="en-US" sz="4400" spc="-10" dirty="0">
                <a:latin typeface="Times New Roman" pitchFamily="18" charset="0"/>
                <a:cs typeface="Times New Roman" pitchFamily="18" charset="0"/>
              </a:rPr>
              <a:t>Benefits </a:t>
            </a:r>
            <a:r>
              <a:rPr lang="en-US" sz="4400" spc="-5" dirty="0">
                <a:latin typeface="Times New Roman" pitchFamily="18" charset="0"/>
                <a:cs typeface="Times New Roman" pitchFamily="18" charset="0"/>
              </a:rPr>
              <a:t>to Website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28600"/>
            <a:ext cx="7543800" cy="685800"/>
          </a:xfrm>
        </p:spPr>
        <p:txBody>
          <a:bodyPr/>
          <a:lstStyle/>
          <a:p>
            <a:pPr algn="ctr"/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ScreenShots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2975-9B19-4D90-8154-84C72150B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914400"/>
            <a:ext cx="8763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A3E8B-EC73-4883-B4A1-217C3AE49DFE}"/>
              </a:ext>
            </a:extLst>
          </p:cNvPr>
          <p:cNvSpPr txBox="1"/>
          <p:nvPr/>
        </p:nvSpPr>
        <p:spPr>
          <a:xfrm>
            <a:off x="381000" y="3048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Page:-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C7B3-BF28-400A-BDC4-045648B1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37403"/>
            <a:ext cx="8763000" cy="5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68580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Registration form:-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6246A-A747-47B1-BD45-AFE49BE8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19200"/>
            <a:ext cx="8458200" cy="51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0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325</TotalTime>
  <Words>472</Words>
  <Application>Microsoft Office PowerPoint</Application>
  <PresentationFormat>On-screen Show (4:3)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Georgia</vt:lpstr>
      <vt:lpstr>Palatino Linotype</vt:lpstr>
      <vt:lpstr>Times New Roman</vt:lpstr>
      <vt:lpstr>Wingdings</vt:lpstr>
      <vt:lpstr>Elemental</vt:lpstr>
      <vt:lpstr>Mini Project Presentation On Farmer Varmer Website</vt:lpstr>
      <vt:lpstr>What is Online Shopping ?</vt:lpstr>
      <vt:lpstr>Overview</vt:lpstr>
      <vt:lpstr>Introduction</vt:lpstr>
      <vt:lpstr>Requirement</vt:lpstr>
      <vt:lpstr>Benefits to Website</vt:lpstr>
      <vt:lpstr>ScreenShots:-</vt:lpstr>
      <vt:lpstr>PowerPoint Presentation</vt:lpstr>
      <vt:lpstr>Registration form:-</vt:lpstr>
      <vt:lpstr>Login form:-</vt:lpstr>
      <vt:lpstr>PowerPoint Presentation</vt:lpstr>
      <vt:lpstr>Personal Information</vt:lpstr>
      <vt:lpstr>Manage Address</vt:lpstr>
      <vt:lpstr>PowerPoint Presentation</vt:lpstr>
      <vt:lpstr>  Advantages of Online Shopping</vt:lpstr>
      <vt:lpstr>Disadvantage Of Online Shopping</vt:lpstr>
      <vt:lpstr>Future Scope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Presentation On Online Shopping Site</dc:title>
  <dc:creator>ADMIN</dc:creator>
  <cp:lastModifiedBy>ankit kumar</cp:lastModifiedBy>
  <cp:revision>46</cp:revision>
  <dcterms:created xsi:type="dcterms:W3CDTF">2018-12-07T16:02:05Z</dcterms:created>
  <dcterms:modified xsi:type="dcterms:W3CDTF">2019-04-14T15:15:09Z</dcterms:modified>
</cp:coreProperties>
</file>